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8" r:id="rId3"/>
    <p:sldId id="259" r:id="rId4"/>
    <p:sldId id="260" r:id="rId5"/>
    <p:sldId id="257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5" r:id="rId17"/>
    <p:sldId id="273" r:id="rId18"/>
    <p:sldId id="267" r:id="rId19"/>
    <p:sldId id="276" r:id="rId20"/>
    <p:sldId id="277" r:id="rId21"/>
    <p:sldId id="278" r:id="rId22"/>
    <p:sldId id="280" r:id="rId23"/>
    <p:sldId id="281" r:id="rId24"/>
    <p:sldId id="282" r:id="rId25"/>
    <p:sldId id="283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21" d="100"/>
          <a:sy n="121" d="100"/>
        </p:scale>
        <p:origin x="-1738" y="-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901FD7F7-D567-4C64-BFA7-1155F3FDC483}" type="datetimeFigureOut">
              <a:rPr lang="en-US" smtClean="0"/>
              <a:pPr/>
              <a:t>3/11/2019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7CC2916E-C347-4502-AC1E-EFBBD2717A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01FD7F7-D567-4C64-BFA7-1155F3FDC483}" type="datetimeFigureOut">
              <a:rPr lang="en-US" smtClean="0"/>
              <a:pPr/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CC2916E-C347-4502-AC1E-EFBBD2717A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01FD7F7-D567-4C64-BFA7-1155F3FDC483}" type="datetimeFigureOut">
              <a:rPr lang="en-US" smtClean="0"/>
              <a:pPr/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CC2916E-C347-4502-AC1E-EFBBD2717A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01FD7F7-D567-4C64-BFA7-1155F3FDC483}" type="datetimeFigureOut">
              <a:rPr lang="en-US" smtClean="0"/>
              <a:pPr/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CC2916E-C347-4502-AC1E-EFBBD2717A2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01FD7F7-D567-4C64-BFA7-1155F3FDC483}" type="datetimeFigureOut">
              <a:rPr lang="en-US" smtClean="0"/>
              <a:pPr/>
              <a:t>3/11/2019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CC2916E-C347-4502-AC1E-EFBBD2717A2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01FD7F7-D567-4C64-BFA7-1155F3FDC483}" type="datetimeFigureOut">
              <a:rPr lang="en-US" smtClean="0"/>
              <a:pPr/>
              <a:t>3/11/2019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CC2916E-C347-4502-AC1E-EFBBD2717A2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01FD7F7-D567-4C64-BFA7-1155F3FDC483}" type="datetimeFigureOut">
              <a:rPr lang="en-US" smtClean="0"/>
              <a:pPr/>
              <a:t>3/11/2019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CC2916E-C347-4502-AC1E-EFBBD2717A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01FD7F7-D567-4C64-BFA7-1155F3FDC483}" type="datetimeFigureOut">
              <a:rPr lang="en-US" smtClean="0"/>
              <a:pPr/>
              <a:t>3/11/2019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CC2916E-C347-4502-AC1E-EFBBD2717A2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01FD7F7-D567-4C64-BFA7-1155F3FDC483}" type="datetimeFigureOut">
              <a:rPr lang="en-US" smtClean="0"/>
              <a:pPr/>
              <a:t>3/11/2019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CC2916E-C347-4502-AC1E-EFBBD2717A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901FD7F7-D567-4C64-BFA7-1155F3FDC483}" type="datetimeFigureOut">
              <a:rPr lang="en-US" smtClean="0"/>
              <a:pPr/>
              <a:t>3/11/2019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CC2916E-C347-4502-AC1E-EFBBD2717A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901FD7F7-D567-4C64-BFA7-1155F3FDC483}" type="datetimeFigureOut">
              <a:rPr lang="en-US" smtClean="0"/>
              <a:pPr/>
              <a:t>3/11/2019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CC2916E-C347-4502-AC1E-EFBBD2717A2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01FD7F7-D567-4C64-BFA7-1155F3FDC483}" type="datetimeFigureOut">
              <a:rPr lang="en-US" smtClean="0"/>
              <a:pPr/>
              <a:t>3/11/2019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7CC2916E-C347-4502-AC1E-EFBBD2717A2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echanical-sympathy.blogspot.com/" TargetMode="External"/><Relationship Id="rId2" Type="http://schemas.openxmlformats.org/officeDocument/2006/relationships/hyperlink" Target="https://www.reactivemanifesto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roups.google.com/foru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eactive-streams.or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Reactive programming over wire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control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676400"/>
            <a:ext cx="5867400" cy="3480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Implementation of reactive socket</a:t>
            </a:r>
          </a:p>
          <a:p>
            <a:pPr lvl="1"/>
            <a:r>
              <a:rPr lang="en-US" dirty="0" smtClean="0"/>
              <a:t>Pivotal sponsored but has nothing to do with spring </a:t>
            </a:r>
          </a:p>
          <a:p>
            <a:pPr>
              <a:buNone/>
            </a:pPr>
            <a:r>
              <a:rPr lang="en-US" dirty="0" smtClean="0"/>
              <a:t> Example from search control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Reactor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Problem: we are bounded to do reactor inside one process</a:t>
            </a:r>
          </a:p>
          <a:p>
            <a:r>
              <a:rPr lang="en-US" dirty="0" smtClean="0"/>
              <a:t>What if we have more than one process?</a:t>
            </a:r>
          </a:p>
          <a:p>
            <a:r>
              <a:rPr lang="en-US" dirty="0" smtClean="0"/>
              <a:t>Each system inside might be well designed but as a whole system is still *problematic</a:t>
            </a:r>
          </a:p>
          <a:p>
            <a:r>
              <a:rPr lang="en-US" dirty="0" smtClean="0"/>
              <a:t>We are hardly building isolated systems 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Reactor over network ?</a:t>
            </a:r>
            <a:endParaRPr lang="en-US" dirty="0"/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4267200"/>
            <a:ext cx="3714750" cy="1759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Lousy protocols make lousy systems</a:t>
            </a:r>
          </a:p>
          <a:p>
            <a:r>
              <a:rPr lang="en-US" dirty="0" smtClean="0"/>
              <a:t>Hard to do proper communication -&gt; fallback to request response</a:t>
            </a:r>
          </a:p>
          <a:p>
            <a:r>
              <a:rPr lang="en-US" dirty="0" smtClean="0"/>
              <a:t>Lack of efficiency introduce lots of not needed complexity </a:t>
            </a:r>
          </a:p>
          <a:p>
            <a:r>
              <a:rPr lang="en-US" dirty="0" smtClean="0"/>
              <a:t>Bad encodings create all sort of problems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over network 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Lots of systems in 2019:</a:t>
            </a:r>
          </a:p>
          <a:p>
            <a:pPr lvl="1"/>
            <a:r>
              <a:rPr lang="en-US" dirty="0" err="1" smtClean="0"/>
              <a:t>Json</a:t>
            </a:r>
            <a:r>
              <a:rPr lang="en-US" dirty="0" smtClean="0"/>
              <a:t> + http 1.1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Http was designed for static document-based retrieval not for modern based systems</a:t>
            </a:r>
          </a:p>
          <a:p>
            <a:endParaRPr lang="en-US" dirty="0" smtClean="0"/>
          </a:p>
          <a:p>
            <a:r>
              <a:rPr lang="en-US" dirty="0" smtClean="0"/>
              <a:t>Http 2 a bit better but still designed for resource retrieval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over network ?</a:t>
            </a: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0" y="1600199"/>
            <a:ext cx="1600200" cy="1067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5181600"/>
            <a:ext cx="1835150" cy="897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Request response </a:t>
            </a:r>
          </a:p>
          <a:p>
            <a:endParaRPr lang="en-US" dirty="0" smtClean="0"/>
          </a:p>
          <a:p>
            <a:r>
              <a:rPr lang="en-US" dirty="0" smtClean="0"/>
              <a:t>Fire and forget  </a:t>
            </a:r>
          </a:p>
          <a:p>
            <a:endParaRPr lang="en-US" dirty="0" smtClean="0"/>
          </a:p>
          <a:p>
            <a:r>
              <a:rPr lang="en-US" dirty="0" smtClean="0"/>
              <a:t>Request stream </a:t>
            </a:r>
          </a:p>
          <a:p>
            <a:endParaRPr lang="en-US" dirty="0" smtClean="0"/>
          </a:p>
          <a:p>
            <a:r>
              <a:rPr lang="en-US" dirty="0" smtClean="0"/>
              <a:t>Bi-directional communication</a:t>
            </a:r>
          </a:p>
          <a:p>
            <a:endParaRPr lang="en-US" dirty="0" smtClean="0"/>
          </a:p>
          <a:p>
            <a:r>
              <a:rPr lang="en-US" dirty="0" smtClean="0"/>
              <a:t>How many of these can we do with HTTP ?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 models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93032" y="1212368"/>
            <a:ext cx="1745768" cy="963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9000" y="2209800"/>
            <a:ext cx="975667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19800" y="4038600"/>
            <a:ext cx="1676400" cy="972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Relevant for API/Contract design</a:t>
            </a:r>
          </a:p>
          <a:p>
            <a:r>
              <a:rPr lang="en-US" dirty="0" smtClean="0"/>
              <a:t>Communication pattern -&gt; interface </a:t>
            </a:r>
          </a:p>
          <a:p>
            <a:pPr lvl="1"/>
            <a:r>
              <a:rPr lang="en-US" dirty="0" smtClean="0"/>
              <a:t>Implementation :  </a:t>
            </a:r>
          </a:p>
          <a:p>
            <a:pPr lvl="2"/>
            <a:r>
              <a:rPr lang="en-US" dirty="0" smtClean="0"/>
              <a:t>Programming model </a:t>
            </a:r>
          </a:p>
          <a:p>
            <a:pPr lvl="2"/>
            <a:r>
              <a:rPr lang="en-US" dirty="0" smtClean="0"/>
              <a:t>Message passing </a:t>
            </a:r>
          </a:p>
          <a:p>
            <a:pPr lvl="2"/>
            <a:r>
              <a:rPr lang="en-US" dirty="0" smtClean="0"/>
              <a:t>Thread synchronization</a:t>
            </a:r>
          </a:p>
          <a:p>
            <a:r>
              <a:rPr lang="en-US" dirty="0" err="1" smtClean="0"/>
              <a:t>ConcurrentHashMap</a:t>
            </a:r>
            <a:r>
              <a:rPr lang="en-US" dirty="0" smtClean="0"/>
              <a:t> -&gt; shared memory communication </a:t>
            </a:r>
          </a:p>
          <a:p>
            <a:r>
              <a:rPr lang="en-US" dirty="0" smtClean="0"/>
              <a:t>Java collections framework -&gt; </a:t>
            </a:r>
            <a:r>
              <a:rPr lang="en-US" dirty="0" err="1" smtClean="0"/>
              <a:t>api</a:t>
            </a:r>
            <a:r>
              <a:rPr lang="en-US" dirty="0" smtClean="0"/>
              <a:t> design</a:t>
            </a:r>
          </a:p>
          <a:p>
            <a:pPr>
              <a:buNone/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 models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Binary protocol !?</a:t>
            </a:r>
          </a:p>
          <a:p>
            <a:pPr lvl="1"/>
            <a:r>
              <a:rPr lang="en-US" dirty="0" smtClean="0"/>
              <a:t>Has only 2 states !?</a:t>
            </a:r>
          </a:p>
          <a:p>
            <a:r>
              <a:rPr lang="en-US" dirty="0" smtClean="0"/>
              <a:t>As of 2019 computers are not working on English alphabet </a:t>
            </a:r>
          </a:p>
          <a:p>
            <a:r>
              <a:rPr lang="en-US" dirty="0" smtClean="0"/>
              <a:t>“Binary” </a:t>
            </a:r>
            <a:r>
              <a:rPr lang="en-US" dirty="0" err="1" smtClean="0"/>
              <a:t>vs</a:t>
            </a:r>
            <a:r>
              <a:rPr lang="en-US" dirty="0" smtClean="0"/>
              <a:t> “ human readable” protocol </a:t>
            </a:r>
          </a:p>
          <a:p>
            <a:r>
              <a:rPr lang="en-US" dirty="0" smtClean="0"/>
              <a:t>UTF8 lots of tools around </a:t>
            </a:r>
            <a:r>
              <a:rPr lang="en-US" b="1" dirty="0" smtClean="0"/>
              <a:t>illusion</a:t>
            </a:r>
            <a:r>
              <a:rPr lang="en-US" dirty="0" smtClean="0"/>
              <a:t> of “human readable”</a:t>
            </a:r>
          </a:p>
          <a:p>
            <a:r>
              <a:rPr lang="en-US" dirty="0" smtClean="0"/>
              <a:t>Binary encoding can transmit textual content 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Encodings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6200" y="990600"/>
            <a:ext cx="1690649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 level protocol created by Netflix </a:t>
            </a:r>
          </a:p>
          <a:p>
            <a:pPr lvl="1"/>
            <a:r>
              <a:rPr lang="en-US" dirty="0" smtClean="0"/>
              <a:t>Support from </a:t>
            </a:r>
            <a:r>
              <a:rPr lang="en-US" dirty="0" err="1" smtClean="0"/>
              <a:t>Facebook</a:t>
            </a:r>
            <a:r>
              <a:rPr lang="en-US" dirty="0" smtClean="0"/>
              <a:t>, Pivotal, …</a:t>
            </a:r>
          </a:p>
          <a:p>
            <a:r>
              <a:rPr lang="en-US" dirty="0" smtClean="0"/>
              <a:t>Asynchronous binary encoding protocol </a:t>
            </a:r>
          </a:p>
          <a:p>
            <a:r>
              <a:rPr lang="en-US" dirty="0" smtClean="0"/>
              <a:t>Support for </a:t>
            </a:r>
            <a:r>
              <a:rPr lang="en-US" dirty="0" smtClean="0"/>
              <a:t>TCP, </a:t>
            </a:r>
            <a:r>
              <a:rPr lang="en-US" dirty="0" err="1" smtClean="0"/>
              <a:t>WebSocket</a:t>
            </a:r>
            <a:r>
              <a:rPr lang="en-US" dirty="0" smtClean="0"/>
              <a:t>, and </a:t>
            </a:r>
            <a:r>
              <a:rPr lang="en-US" dirty="0" smtClean="0"/>
              <a:t>Aeron</a:t>
            </a:r>
            <a:r>
              <a:rPr lang="en-US" dirty="0" smtClean="0"/>
              <a:t> </a:t>
            </a:r>
            <a:r>
              <a:rPr lang="en-US" dirty="0" smtClean="0"/>
              <a:t>transport</a:t>
            </a:r>
            <a:endParaRPr lang="en-US" dirty="0" smtClean="0"/>
          </a:p>
          <a:p>
            <a:r>
              <a:rPr lang="en-US" dirty="0" smtClean="0"/>
              <a:t>Designed </a:t>
            </a:r>
            <a:r>
              <a:rPr lang="en-US" dirty="0" smtClean="0"/>
              <a:t>by Todd Montgomery</a:t>
            </a:r>
          </a:p>
          <a:p>
            <a:pPr lvl="1"/>
            <a:r>
              <a:rPr lang="en-US" dirty="0" smtClean="0"/>
              <a:t>Works at NASA, co-created Aeron 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Polyglot </a:t>
            </a:r>
          </a:p>
          <a:p>
            <a:pPr lvl="1"/>
            <a:r>
              <a:rPr lang="en-US" dirty="0" smtClean="0"/>
              <a:t>JVM, C, </a:t>
            </a:r>
            <a:r>
              <a:rPr lang="en-US" dirty="0" smtClean="0"/>
              <a:t>C</a:t>
            </a:r>
            <a:r>
              <a:rPr lang="en-US" dirty="0" smtClean="0"/>
              <a:t>++, </a:t>
            </a:r>
            <a:r>
              <a:rPr lang="en-US" dirty="0" smtClean="0"/>
              <a:t>R</a:t>
            </a:r>
            <a:r>
              <a:rPr lang="en-US" dirty="0" smtClean="0"/>
              <a:t>ust, </a:t>
            </a:r>
            <a:r>
              <a:rPr lang="en-US" dirty="0" err="1" smtClean="0"/>
              <a:t>Javascript</a:t>
            </a:r>
            <a:r>
              <a:rPr lang="en-US" dirty="0" smtClean="0"/>
              <a:t> </a:t>
            </a:r>
            <a:r>
              <a:rPr lang="en-US" dirty="0" smtClean="0"/>
              <a:t>…</a:t>
            </a:r>
            <a:r>
              <a:rPr lang="en-US" dirty="0" smtClean="0"/>
              <a:t> </a:t>
            </a:r>
            <a:endParaRPr lang="en-US" dirty="0" smtClean="0"/>
          </a:p>
          <a:p>
            <a:endParaRPr lang="en-US" sz="31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Rsocket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multi-response</a:t>
            </a:r>
          </a:p>
          <a:p>
            <a:r>
              <a:rPr lang="en-US" b="1" dirty="0" smtClean="0"/>
              <a:t>Bi-Directional</a:t>
            </a:r>
          </a:p>
          <a:p>
            <a:r>
              <a:rPr lang="en-US" b="1" dirty="0" smtClean="0"/>
              <a:t>Cancellation</a:t>
            </a:r>
          </a:p>
          <a:p>
            <a:r>
              <a:rPr lang="en-US" b="1" dirty="0" err="1" smtClean="0"/>
              <a:t>Resumability</a:t>
            </a:r>
            <a:endParaRPr lang="en-US" b="1" dirty="0" smtClean="0"/>
          </a:p>
          <a:p>
            <a:r>
              <a:rPr lang="en-US" b="1" dirty="0" smtClean="0"/>
              <a:t>Application Flow Control</a:t>
            </a:r>
          </a:p>
          <a:p>
            <a:r>
              <a:rPr lang="en-US" b="1" dirty="0" smtClean="0"/>
              <a:t>Polyglot </a:t>
            </a:r>
            <a:r>
              <a:rPr lang="en-US" b="1" dirty="0" smtClean="0"/>
              <a:t>Support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Rsocket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Patterns</a:t>
            </a:r>
            <a:endParaRPr lang="en-US" dirty="0"/>
          </a:p>
        </p:txBody>
      </p:sp>
      <p:pic>
        <p:nvPicPr>
          <p:cNvPr id="5121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92635" y="1481138"/>
            <a:ext cx="4558729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Rsocket</a:t>
            </a:r>
            <a:r>
              <a:rPr lang="en-US" dirty="0" smtClean="0"/>
              <a:t> (java) </a:t>
            </a:r>
            <a:r>
              <a:rPr lang="en-US" dirty="0" smtClean="0"/>
              <a:t>programming model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524000"/>
            <a:ext cx="8254703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RPC model</a:t>
            </a:r>
          </a:p>
          <a:p>
            <a:r>
              <a:rPr lang="en-US" dirty="0" smtClean="0"/>
              <a:t>Spring style controller model</a:t>
            </a:r>
            <a:r>
              <a:rPr lang="en-US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Rsocket</a:t>
            </a:r>
            <a:r>
              <a:rPr lang="en-US" dirty="0" smtClean="0"/>
              <a:t> programming model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Rsocket</a:t>
            </a:r>
            <a:r>
              <a:rPr lang="en-US" dirty="0" smtClean="0"/>
              <a:t> flow control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Rsocket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 smtClean="0"/>
              <a:t>Flow control over multiple hops 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62400" y="1524000"/>
            <a:ext cx="3048000" cy="1808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62400" y="4267200"/>
            <a:ext cx="2143125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Rsocket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981200"/>
            <a:ext cx="8229600" cy="2574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Rsocket</a:t>
            </a:r>
            <a:r>
              <a:rPr lang="en-US" dirty="0" smtClean="0"/>
              <a:t> client server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Rsocket</a:t>
            </a:r>
            <a:r>
              <a:rPr lang="en-US" dirty="0" smtClean="0"/>
              <a:t> flow </a:t>
            </a:r>
            <a:r>
              <a:rPr lang="en-US" dirty="0" err="1" smtClean="0"/>
              <a:t>programm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Patterns: </a:t>
            </a:r>
            <a:r>
              <a:rPr lang="en-US" b="0" dirty="0" smtClean="0">
                <a:effectLst/>
              </a:rPr>
              <a:t>Smothered Mate</a:t>
            </a:r>
            <a:endParaRPr lang="en-US" dirty="0"/>
          </a:p>
        </p:txBody>
      </p:sp>
      <p:pic>
        <p:nvPicPr>
          <p:cNvPr id="1029" name="Picture 5" descr="C:\Users\zm060389d\Desktop\chess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309019" y="1481138"/>
            <a:ext cx="4525962" cy="45259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Good up to a certain level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Magnus </a:t>
            </a:r>
            <a:r>
              <a:rPr lang="en-US" dirty="0" err="1" smtClean="0"/>
              <a:t>Carlsen</a:t>
            </a:r>
            <a:endParaRPr lang="en-US" dirty="0" smtClean="0"/>
          </a:p>
          <a:p>
            <a:r>
              <a:rPr lang="en-US" dirty="0" smtClean="0"/>
              <a:t>Understand how pieces coordinate together </a:t>
            </a:r>
          </a:p>
          <a:p>
            <a:r>
              <a:rPr lang="en-US" dirty="0" smtClean="0"/>
              <a:t>Fun fact: I have more chess experience than Magnus, according to HR I should be destroying him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Patterns </a:t>
            </a:r>
            <a:endParaRPr lang="en-US" dirty="0"/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828800"/>
            <a:ext cx="3319658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SOLID, design patterns, DRY…</a:t>
            </a:r>
          </a:p>
          <a:p>
            <a:pPr lvl="1"/>
            <a:r>
              <a:rPr lang="en-US" dirty="0" smtClean="0"/>
              <a:t>This will get you only so far…</a:t>
            </a:r>
          </a:p>
          <a:p>
            <a:r>
              <a:rPr lang="en-US" dirty="0" smtClean="0"/>
              <a:t>We can follow all these principles and still have problematic systems</a:t>
            </a:r>
          </a:p>
          <a:p>
            <a:r>
              <a:rPr lang="en-US" dirty="0" smtClean="0"/>
              <a:t>Not enough attention from the industry </a:t>
            </a:r>
          </a:p>
          <a:p>
            <a:r>
              <a:rPr lang="en-US" dirty="0" smtClean="0"/>
              <a:t>What to learn? </a:t>
            </a:r>
          </a:p>
          <a:p>
            <a:pPr lvl="1"/>
            <a:r>
              <a:rPr lang="en-US" dirty="0" smtClean="0"/>
              <a:t>TCP </a:t>
            </a:r>
            <a:r>
              <a:rPr lang="en-US" dirty="0" err="1" smtClean="0"/>
              <a:t>vs</a:t>
            </a:r>
            <a:r>
              <a:rPr lang="en-US" dirty="0" smtClean="0"/>
              <a:t> new </a:t>
            </a:r>
            <a:r>
              <a:rPr lang="en-US" dirty="0" err="1" smtClean="0"/>
              <a:t>javascript</a:t>
            </a:r>
            <a:r>
              <a:rPr lang="en-US" dirty="0" smtClean="0"/>
              <a:t>  framework </a:t>
            </a:r>
          </a:p>
          <a:p>
            <a:pPr lvl="1"/>
            <a:r>
              <a:rPr lang="en-US" dirty="0" smtClean="0"/>
              <a:t>Remember Angular1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about protocols</a:t>
            </a:r>
            <a:endParaRPr lang="en-US" dirty="0"/>
          </a:p>
        </p:txBody>
      </p:sp>
      <p:pic>
        <p:nvPicPr>
          <p:cNvPr id="4" name="Picture 3" descr="south-park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4876800"/>
            <a:ext cx="2514600" cy="14144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Came out in ~ 2014 </a:t>
            </a:r>
          </a:p>
          <a:p>
            <a:pPr lvl="1"/>
            <a:r>
              <a:rPr lang="en-US" dirty="0" smtClean="0">
                <a:hlinkClick r:id="rId2"/>
              </a:rPr>
              <a:t>https://www.reactivemanifesto.org/</a:t>
            </a:r>
            <a:endParaRPr lang="en-US" dirty="0" smtClean="0"/>
          </a:p>
          <a:p>
            <a:r>
              <a:rPr lang="en-US" dirty="0" smtClean="0"/>
              <a:t>Came out as a reaction to mechanical sympathy blog </a:t>
            </a:r>
          </a:p>
          <a:p>
            <a:pPr lvl="1"/>
            <a:r>
              <a:rPr lang="en-US" dirty="0" smtClean="0">
                <a:hlinkClick r:id="rId3"/>
              </a:rPr>
              <a:t>https://mechanical-sympathy.blogspot.com/</a:t>
            </a:r>
            <a:endParaRPr lang="en-US" dirty="0" smtClean="0"/>
          </a:p>
          <a:p>
            <a:pPr lvl="1"/>
            <a:r>
              <a:rPr lang="en-US" dirty="0" smtClean="0">
                <a:hlinkClick r:id="rId4"/>
              </a:rPr>
              <a:t>https://groups.google.com/forum/#!forum/mechanical-sympathy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Reactive Manifesto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Reactive Manifesto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Responsive</a:t>
            </a:r>
          </a:p>
          <a:p>
            <a:r>
              <a:rPr lang="en-US" dirty="0" smtClean="0"/>
              <a:t>Resilient</a:t>
            </a:r>
          </a:p>
          <a:p>
            <a:r>
              <a:rPr lang="en-US" dirty="0" smtClean="0"/>
              <a:t>Elastic</a:t>
            </a:r>
          </a:p>
          <a:p>
            <a:r>
              <a:rPr lang="en-US" dirty="0" smtClean="0"/>
              <a:t>Message driven </a:t>
            </a:r>
          </a:p>
          <a:p>
            <a:pPr>
              <a:buNone/>
            </a:pPr>
            <a:endParaRPr lang="en-US" dirty="0" smtClean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3429000"/>
            <a:ext cx="5654040" cy="209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 of interfaces </a:t>
            </a:r>
          </a:p>
          <a:p>
            <a:pPr lvl="1"/>
            <a:r>
              <a:rPr lang="en-US" dirty="0" smtClean="0"/>
              <a:t>Test bench for implementation</a:t>
            </a:r>
          </a:p>
          <a:p>
            <a:pPr lvl="1"/>
            <a:r>
              <a:rPr lang="en-US" dirty="0" smtClean="0"/>
              <a:t>https://github.com/reactive-streams/reactive-streams-jvm</a:t>
            </a:r>
          </a:p>
          <a:p>
            <a:r>
              <a:rPr lang="en-US" dirty="0" smtClean="0"/>
              <a:t>Many implementations</a:t>
            </a:r>
          </a:p>
          <a:p>
            <a:pPr lvl="1"/>
            <a:r>
              <a:rPr lang="en-US" dirty="0" smtClean="0"/>
              <a:t>Reactor </a:t>
            </a:r>
            <a:r>
              <a:rPr lang="en-US" dirty="0" err="1" smtClean="0"/>
              <a:t>Vert.x</a:t>
            </a:r>
            <a:r>
              <a:rPr lang="en-US" dirty="0" smtClean="0"/>
              <a:t> </a:t>
            </a:r>
            <a:r>
              <a:rPr lang="en-US" dirty="0" err="1" smtClean="0"/>
              <a:t>Akka</a:t>
            </a:r>
            <a:r>
              <a:rPr lang="en-US" dirty="0" smtClean="0"/>
              <a:t> </a:t>
            </a:r>
            <a:r>
              <a:rPr lang="en-US" dirty="0" err="1" smtClean="0"/>
              <a:t>RxJava</a:t>
            </a:r>
            <a:r>
              <a:rPr lang="en-US" dirty="0" smtClean="0"/>
              <a:t> …</a:t>
            </a:r>
          </a:p>
          <a:p>
            <a:pPr lvl="1"/>
            <a:endParaRPr lang="en-US" dirty="0" smtClean="0"/>
          </a:p>
          <a:p>
            <a:r>
              <a:rPr lang="en-US" dirty="0" smtClean="0">
                <a:hlinkClick r:id="rId2"/>
              </a:rPr>
              <a:t>http://www.reactive-streams.org/</a:t>
            </a:r>
            <a:endParaRPr lang="en-US" dirty="0" smtClean="0"/>
          </a:p>
          <a:p>
            <a:r>
              <a:rPr lang="en-US" dirty="0" smtClean="0"/>
              <a:t>https://github.com/reactive-streams/reactive-streams-jvm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Reactive streams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control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2209800"/>
            <a:ext cx="5000625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524</TotalTime>
  <Words>482</Words>
  <Application>Microsoft Office PowerPoint</Application>
  <PresentationFormat>On-screen Show (4:3)</PresentationFormat>
  <Paragraphs>127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Concourse</vt:lpstr>
      <vt:lpstr>Reactive programming over wire </vt:lpstr>
      <vt:lpstr>Patterns</vt:lpstr>
      <vt:lpstr>Patterns: Smothered Mate</vt:lpstr>
      <vt:lpstr>Patterns </vt:lpstr>
      <vt:lpstr>All about protocols</vt:lpstr>
      <vt:lpstr>The Reactive Manifesto</vt:lpstr>
      <vt:lpstr>The Reactive Manifesto</vt:lpstr>
      <vt:lpstr>Reactive streams</vt:lpstr>
      <vt:lpstr>Flow control</vt:lpstr>
      <vt:lpstr>Flow control</vt:lpstr>
      <vt:lpstr>Reactor</vt:lpstr>
      <vt:lpstr>Reactor over network ?</vt:lpstr>
      <vt:lpstr>Programming over network ?</vt:lpstr>
      <vt:lpstr>Programming over network ?</vt:lpstr>
      <vt:lpstr>Interaction models</vt:lpstr>
      <vt:lpstr>Interaction models</vt:lpstr>
      <vt:lpstr>Encodings</vt:lpstr>
      <vt:lpstr>Rsocket</vt:lpstr>
      <vt:lpstr>Rsocket</vt:lpstr>
      <vt:lpstr>Rsocket (java) programming model</vt:lpstr>
      <vt:lpstr>Rsocket programming model</vt:lpstr>
      <vt:lpstr>Rsocket flow control </vt:lpstr>
      <vt:lpstr>Rsocket example</vt:lpstr>
      <vt:lpstr>Rsocket client server</vt:lpstr>
      <vt:lpstr>Rsocket flow programm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Reactive programming over wire</dc:title>
  <dc:creator>zm060389d</dc:creator>
  <cp:lastModifiedBy>zm060389d</cp:lastModifiedBy>
  <cp:revision>56</cp:revision>
  <dcterms:created xsi:type="dcterms:W3CDTF">2019-03-02T10:39:31Z</dcterms:created>
  <dcterms:modified xsi:type="dcterms:W3CDTF">2019-03-11T01:38:53Z</dcterms:modified>
</cp:coreProperties>
</file>